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2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49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005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883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39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63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82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62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31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24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51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99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664C83-6FE6-47B0-BAEC-A74B8502839D}" type="datetimeFigureOut">
              <a:rPr lang="de-DE" smtClean="0"/>
              <a:t>05.09.2025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FFB13-8AE9-48DA-A187-586F8311E8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7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ad.bookcreator.com/TCI87fw1CbO6mzEXowuIMySyJxU2/I43Kn5z9T3G7NDW9Dp3m3A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3A7CB-3B5D-E4C6-CD39-2E02679115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7EB14F-B620-A093-8756-064CDD5109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D0EC02-ADDE-BE1E-9F13-542E0FB7C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05" y="0"/>
            <a:ext cx="9173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2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8435E1-42ED-B3CC-BAE8-7359C075D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6"/>
            <a:ext cx="9144000" cy="68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53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6054F41-325F-411B-5302-6EB9033A6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38"/>
            <a:ext cx="9144000" cy="683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6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EC61CB-9AA3-EBCF-201E-C04217CF6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2"/>
            <a:ext cx="9144000" cy="684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06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1FA36FA-5D56-2937-C9FA-D26F2223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92"/>
            <a:ext cx="9144000" cy="684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2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7678427-770A-A9FB-312E-9968C06396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4137"/>
            <a:ext cx="9144000" cy="6829725"/>
          </a:xfrm>
          <a:prstGeom prst="rect">
            <a:avLst/>
          </a:prstGeom>
        </p:spPr>
      </p:pic>
      <p:pic>
        <p:nvPicPr>
          <p:cNvPr id="4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76052481-ABC7-F23B-B2DE-7529560A5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66272" y="2888225"/>
            <a:ext cx="609600" cy="609600"/>
          </a:xfrm>
          <a:prstGeom prst="rect">
            <a:avLst/>
          </a:prstGeom>
        </p:spPr>
      </p:pic>
      <p:pic>
        <p:nvPicPr>
          <p:cNvPr id="7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F185795B-0A88-6371-B38E-9AF8A43D32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55742" y="4549878"/>
            <a:ext cx="609600" cy="609600"/>
          </a:xfrm>
          <a:prstGeom prst="rect">
            <a:avLst/>
          </a:prstGeom>
        </p:spPr>
      </p:pic>
      <p:pic>
        <p:nvPicPr>
          <p:cNvPr id="8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C70ED2D2-B619-1D1A-5C90-6643A1C01D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5238" y="4854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7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09666DB-8007-F49D-4C9F-6311AEB749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4636"/>
            <a:ext cx="9144000" cy="6788727"/>
          </a:xfrm>
          <a:prstGeom prst="rect">
            <a:avLst/>
          </a:prstGeom>
        </p:spPr>
      </p:pic>
      <p:pic>
        <p:nvPicPr>
          <p:cNvPr id="4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EF7F13EB-C73E-48DF-D1DA-A3A5839298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82814" y="2819399"/>
            <a:ext cx="609600" cy="609600"/>
          </a:xfrm>
          <a:prstGeom prst="rect">
            <a:avLst/>
          </a:prstGeom>
        </p:spPr>
      </p:pic>
      <p:pic>
        <p:nvPicPr>
          <p:cNvPr id="5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186E4FCF-17B9-514C-4DCB-480F9F4216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77084" y="4508091"/>
            <a:ext cx="609600" cy="609600"/>
          </a:xfrm>
          <a:prstGeom prst="rect">
            <a:avLst/>
          </a:prstGeom>
        </p:spPr>
      </p:pic>
      <p:pic>
        <p:nvPicPr>
          <p:cNvPr id="6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668B7682-6EF7-FB60-BC75-752CA0B1DB5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5238" y="4854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9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A157104-015B-DCBD-A5EB-916F9DA9B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37"/>
            <a:ext cx="9144000" cy="682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80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1B157B1-A82F-0114-1D73-9628B468A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" y="0"/>
            <a:ext cx="9138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9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A08D922-47D8-A630-908F-2AECF3F68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6"/>
            <a:ext cx="9144000" cy="684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92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1966667-1735-4AEC-9854-530BED77F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11"/>
            <a:ext cx="9144000" cy="67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14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7B49AB8-E94B-40CF-391E-13F53CEE8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" y="0"/>
            <a:ext cx="9132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69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5CBD048-91A8-F6E9-CA65-D39A3941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2"/>
            <a:ext cx="9144000" cy="68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97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812EF18-0ED0-1D01-74D9-18763E936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84"/>
            <a:ext cx="9144000" cy="682323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D90EA8E-B7B0-BF24-E31E-02B2FF73BCA4}"/>
              </a:ext>
            </a:extLst>
          </p:cNvPr>
          <p:cNvSpPr txBox="1"/>
          <p:nvPr/>
        </p:nvSpPr>
        <p:spPr>
          <a:xfrm>
            <a:off x="501445" y="452284"/>
            <a:ext cx="665643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Online lesbare Version: </a:t>
            </a:r>
            <a:r>
              <a:rPr lang="de-DE" dirty="0">
                <a:hlinkClick r:id="rId3"/>
              </a:rPr>
              <a:t>https://read.bookcreator.com/TCI87fw1CbO6mzEXowuIMySyJxU2/I43Kn5z9T3G7NDW9Dp3m3A</a:t>
            </a:r>
            <a:r>
              <a:rPr lang="de-DE" dirty="0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B1083B4-5115-7686-B73C-A03497967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452284"/>
            <a:ext cx="1406013" cy="145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1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8622957-67e8-48a4-ab4c-5fde7a477855}" enabled="1" method="Standard" siteId="{5c02c378-3f03-4695-909a-c9e5fc20f94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</Words>
  <Application>Microsoft Office PowerPoint</Application>
  <PresentationFormat>Bildschirmpräsentation (4:3)</PresentationFormat>
  <Paragraphs>1</Paragraphs>
  <Slides>14</Slides>
  <Notes>0</Notes>
  <HiddenSlides>0</HiddenSlides>
  <MMClips>6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 Reber</dc:creator>
  <cp:lastModifiedBy>Karin Reber</cp:lastModifiedBy>
  <cp:revision>1</cp:revision>
  <dcterms:created xsi:type="dcterms:W3CDTF">2025-09-05T08:12:37Z</dcterms:created>
  <dcterms:modified xsi:type="dcterms:W3CDTF">2025-09-05T08:28:02Z</dcterms:modified>
</cp:coreProperties>
</file>